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67" r:id="rId5"/>
    <p:sldId id="27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</a:t>
            </a:r>
            <a:r>
              <a:rPr lang="en-GB" dirty="0"/>
              <a:t>3</a:t>
            </a:r>
            <a:r>
              <a:rPr lang="en-GB" dirty="0" smtClean="0"/>
              <a:t> TASK </a:t>
            </a:r>
            <a:r>
              <a:rPr lang="en-GB" dirty="0"/>
              <a:t>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u="sng" dirty="0" smtClean="0"/>
              <a:t>Learning Intentions</a:t>
            </a:r>
          </a:p>
          <a:p>
            <a:endParaRPr lang="en-GB" dirty="0"/>
          </a:p>
          <a:p>
            <a:r>
              <a:rPr lang="en-GB" dirty="0" smtClean="0"/>
              <a:t>To understand </a:t>
            </a:r>
            <a:r>
              <a:rPr lang="en-GB" dirty="0" smtClean="0"/>
              <a:t>how to present the results of your research</a:t>
            </a:r>
          </a:p>
          <a:p>
            <a:endParaRPr lang="en-GB" dirty="0"/>
          </a:p>
          <a:p>
            <a:r>
              <a:rPr lang="en-GB" dirty="0" smtClean="0"/>
              <a:t>To know what it takes to create a report and an oral presentation effectively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 smtClean="0"/>
              <a:t>Synergy Entertainment have asked you to write up a report of you findings from the research you have completed. </a:t>
            </a:r>
          </a:p>
          <a:p>
            <a:endParaRPr lang="en-GB" dirty="0"/>
          </a:p>
          <a:p>
            <a:pPr lvl="0"/>
            <a:r>
              <a:rPr lang="en-GB" dirty="0" smtClean="0"/>
              <a:t>In this report and oral presentation you will have to present the </a:t>
            </a:r>
            <a:r>
              <a:rPr lang="en-GB" dirty="0" smtClean="0"/>
              <a:t>Procedures, Data, findings, conclusions and proposals.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Quotation and reference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78488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 the report  you have to complete you need to make sure you hit the following:</a:t>
            </a:r>
          </a:p>
          <a:p>
            <a:endParaRPr lang="en-GB" b="1" i="1" dirty="0"/>
          </a:p>
          <a:p>
            <a:pPr lvl="0"/>
            <a:r>
              <a:rPr lang="en-GB" b="1" dirty="0"/>
              <a:t>B</a:t>
            </a:r>
            <a:r>
              <a:rPr lang="en-GB" b="1" dirty="0" smtClean="0"/>
              <a:t>ibliography </a:t>
            </a:r>
            <a:r>
              <a:rPr lang="en-GB" dirty="0" smtClean="0"/>
              <a:t> for all your references</a:t>
            </a:r>
            <a:endParaRPr lang="en-GB" dirty="0"/>
          </a:p>
          <a:p>
            <a:pPr lvl="0"/>
            <a:r>
              <a:rPr lang="en-GB" b="1" dirty="0"/>
              <a:t>quotation and </a:t>
            </a:r>
            <a:r>
              <a:rPr lang="en-GB" b="1" dirty="0" smtClean="0"/>
              <a:t>citation </a:t>
            </a:r>
            <a:r>
              <a:rPr lang="en-GB" dirty="0" smtClean="0"/>
              <a:t>from books to back up your thoughts</a:t>
            </a:r>
            <a:endParaRPr lang="en-GB" dirty="0"/>
          </a:p>
          <a:p>
            <a:pPr lvl="0"/>
            <a:r>
              <a:rPr lang="en-GB" b="1" dirty="0" smtClean="0"/>
              <a:t>Footnotes </a:t>
            </a:r>
            <a:r>
              <a:rPr lang="en-GB" dirty="0" smtClean="0"/>
              <a:t>used in referencing </a:t>
            </a:r>
            <a:endParaRPr lang="en-GB" dirty="0"/>
          </a:p>
          <a:p>
            <a:pPr lvl="0"/>
            <a:r>
              <a:rPr lang="en-GB" b="1" dirty="0" smtClean="0"/>
              <a:t>Acknowledgements </a:t>
            </a:r>
            <a:r>
              <a:rPr lang="en-GB" dirty="0" smtClean="0"/>
              <a:t>of people you have interviewed or contacted </a:t>
            </a:r>
            <a:endParaRPr lang="en-GB" dirty="0"/>
          </a:p>
          <a:p>
            <a:pPr lvl="0"/>
            <a:r>
              <a:rPr lang="en-GB" b="1" dirty="0" smtClean="0"/>
              <a:t>Credits </a:t>
            </a:r>
            <a:r>
              <a:rPr lang="en-GB" dirty="0" smtClean="0"/>
              <a:t>to give credit to the source of your ideas</a:t>
            </a:r>
            <a:endParaRPr lang="en-GB" dirty="0"/>
          </a:p>
          <a:p>
            <a:pPr lvl="0"/>
            <a:r>
              <a:rPr lang="en-GB" b="1" dirty="0" smtClean="0"/>
              <a:t>Appendices</a:t>
            </a:r>
            <a:r>
              <a:rPr lang="en-GB" dirty="0" smtClean="0"/>
              <a:t>- to show visual aids that can’t fit on the page</a:t>
            </a:r>
            <a:endParaRPr lang="en-GB" dirty="0"/>
          </a:p>
          <a:p>
            <a:pPr lvl="0"/>
            <a:r>
              <a:rPr lang="en-GB" b="1" dirty="0"/>
              <a:t>acknowledgement of copyright </a:t>
            </a:r>
            <a:r>
              <a:rPr lang="en-GB" b="1" dirty="0" smtClean="0"/>
              <a:t>material </a:t>
            </a:r>
            <a:r>
              <a:rPr lang="en-GB" dirty="0" smtClean="0"/>
              <a:t>– if you have used elements that are not yours. </a:t>
            </a:r>
            <a:endParaRPr lang="en-GB" dirty="0"/>
          </a:p>
          <a:p>
            <a:r>
              <a:rPr lang="en-GB" b="1" dirty="0" smtClean="0"/>
              <a:t>Disclaimers</a:t>
            </a:r>
            <a:r>
              <a:rPr lang="en-GB" dirty="0" smtClean="0"/>
              <a:t> – anything that is not yours you must state</a:t>
            </a:r>
            <a:endParaRPr lang="en-GB" dirty="0"/>
          </a:p>
          <a:p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P3,M3,D3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0" t="31303" r="16424" b="65721"/>
          <a:stretch/>
        </p:blipFill>
        <p:spPr bwMode="auto">
          <a:xfrm>
            <a:off x="539551" y="1772815"/>
            <a:ext cx="8171345" cy="43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43210" r="16279" b="18837"/>
          <a:stretch/>
        </p:blipFill>
        <p:spPr bwMode="auto">
          <a:xfrm>
            <a:off x="539551" y="2211572"/>
            <a:ext cx="8171345" cy="326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369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224</TotalTime>
  <Words>173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Aspect</vt:lpstr>
      <vt:lpstr>BTEC Creative Media Production</vt:lpstr>
      <vt:lpstr>PowerPoint Presentation</vt:lpstr>
      <vt:lpstr>YOUR TASK</vt:lpstr>
      <vt:lpstr>Quotation and reference</vt:lpstr>
      <vt:lpstr>ASSESSMENT P3,M3,D3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31</cp:revision>
  <dcterms:created xsi:type="dcterms:W3CDTF">2011-08-21T16:39:25Z</dcterms:created>
  <dcterms:modified xsi:type="dcterms:W3CDTF">2011-08-23T20:27:22Z</dcterms:modified>
</cp:coreProperties>
</file>